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9D857-0FBC-4555-A2F3-BAB90CC1276F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Kamron Dunn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D98F4A-C3F9-4CBB-BD84-027EEDB1E0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713B1-C096-4D34-A3CD-624D0AB6FFAA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Kamron Dunn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9DEFB-3DD1-4944-8A4A-BD9B90BB71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9DEFB-3DD1-4944-8A4A-BD9B90BB710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EB61D25-B481-4589-A84D-0B6FD44BA376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Kamron Dunn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E04B9E3-615F-4D05-B1F6-6BF7E745E670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Kamron Dunn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9DEFB-3DD1-4944-8A4A-BD9B90BB710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B8CD5E6-F73B-46E7-8565-E196F84D8BAA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Kamron Dunn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9DEFB-3DD1-4944-8A4A-BD9B90BB710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Upper Right: Gaylord Hall</a:t>
            </a:r>
          </a:p>
          <a:p>
            <a:r>
              <a:rPr lang="en-US" dirty="0" smtClean="0"/>
              <a:t>Lower Right: Lloyd Noble Center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60F2D70-B26B-4244-B80B-443CF324A1D1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Kamron Dunn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9DEFB-3DD1-4944-8A4A-BD9B90BB710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Upper Right: Memorial Stadium</a:t>
            </a:r>
          </a:p>
          <a:p>
            <a:r>
              <a:rPr lang="en-US" dirty="0" smtClean="0"/>
              <a:t>Lower Left:</a:t>
            </a:r>
            <a:r>
              <a:rPr lang="en-US" baseline="0" dirty="0" smtClean="0"/>
              <a:t> Mitchell Park</a:t>
            </a:r>
          </a:p>
          <a:p>
            <a:pPr algn="l"/>
            <a:r>
              <a:rPr lang="en-US" baseline="0" dirty="0" smtClean="0"/>
              <a:t>Lower Left: John Jacobs Field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E6186F5-74A0-4BDE-B0B8-1CA2BE977CF6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Kamron Dunn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9DEFB-3DD1-4944-8A4A-BD9B90BB710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62EC2-F9CE-4DE3-AE4B-82B8FB19357C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25B2-AF8A-4311-9042-A900D72D04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ndAc>
      <p:stSnd>
        <p:snd r:embed="rId1" name="whoosh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36C7-2FFA-415C-B416-4322E67A0F45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25B2-AF8A-4311-9042-A900D72D04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BEE0-388E-4BB4-8096-2CD5E163615B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25B2-AF8A-4311-9042-A900D72D04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1080-473C-4D19-8BA0-70438A0C1697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25B2-AF8A-4311-9042-A900D72D04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597F0-7AFD-492A-8E1A-28864FA9DA02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25B2-AF8A-4311-9042-A900D72D04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ndAc>
      <p:stSnd>
        <p:snd r:embed="rId1" name="whoosh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5253-2391-420E-A270-48A0030347E1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25B2-AF8A-4311-9042-A900D72D04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AD76C-8661-4BC2-A130-1A5E58EE38BE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25B2-AF8A-4311-9042-A900D72D04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7E0B-02FF-4AAC-AC59-E1F07C36EC54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8325B2-AF8A-4311-9042-A900D72D04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6DDE-814A-4101-9CEA-8951154FA566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25B2-AF8A-4311-9042-A900D72D04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670D-5D84-451E-81B1-A4D7EBEA0CDF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8325B2-AF8A-4311-9042-A900D72D04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ED59415-8457-4CE2-A0D9-BAD378DDF53C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325B2-AF8A-4311-9042-A900D72D04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ndAc>
      <p:stSnd>
        <p:snd r:embed="rId1" name="whoosh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C2FB08C-49A0-49E2-BD9F-CCFCE05E6322}" type="datetime1">
              <a:rPr lang="en-US" smtClean="0"/>
              <a:pPr/>
              <a:t>5/27/2011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8325B2-AF8A-4311-9042-A900D72D04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ndAc>
      <p:stSnd>
        <p:snd r:embed="rId13" name="whoosh.wav"/>
      </p:stSnd>
    </p:sndAc>
  </p:transition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u.edu/content/admissions/home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log.newsok.com/television/2009/06/18/blake-griffin-and-talk-show-hosts-named-jimmy/" TargetMode="External"/><Relationship Id="rId4" Type="http://schemas.openxmlformats.org/officeDocument/2006/relationships/hyperlink" Target="http://www.soonersports.com/sports/m-baskbl/okla-m-baskbl-body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The University of Oklahoma</a:t>
            </a:r>
            <a:endParaRPr lang="en-US" sz="48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Located in Norman, Oklahoma.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Founded in 1890.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Cream and Crimson Colors.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Affiliated with Big 12 Conference.</a:t>
            </a:r>
          </a:p>
          <a:p>
            <a:r>
              <a:rPr lang="en-US" sz="2000" dirty="0" smtClean="0"/>
              <a:t>Nickname: Sooners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pic>
        <p:nvPicPr>
          <p:cNvPr id="6" name="Picture Placeholder 5" descr="DSC00621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l="12500" r="12500"/>
          <a:stretch>
            <a:fillRect/>
          </a:stretch>
        </p:blipFill>
        <p:spPr/>
      </p:pic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1.Memorial Stadium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2.Mitchell Park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3. John Jacobs Field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Sites to See at OU</a:t>
            </a:r>
            <a:endParaRPr lang="en-US" sz="2400" dirty="0"/>
          </a:p>
        </p:txBody>
      </p:sp>
      <p:pic>
        <p:nvPicPr>
          <p:cNvPr id="5" name="Content Placeholder 4" descr="Memorial Stadium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3571875" y="0"/>
            <a:ext cx="5572125" cy="3343275"/>
          </a:xfrm>
        </p:spPr>
      </p:pic>
      <p:pic>
        <p:nvPicPr>
          <p:cNvPr id="7" name="Picture 6" descr="imagesCAZZWG5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52800"/>
            <a:ext cx="4907280" cy="3505200"/>
          </a:xfrm>
          <a:prstGeom prst="rect">
            <a:avLst/>
          </a:prstGeom>
        </p:spPr>
      </p:pic>
      <p:pic>
        <p:nvPicPr>
          <p:cNvPr id="8" name="Picture 7" descr="imagesCAPFPJ3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83480" y="3886200"/>
            <a:ext cx="4160520" cy="2971800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http://www.ou.edu/content/admissions/home.html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http://www.soonersports.com/sports/m-baskbl/okla-m-baskbl-body.html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http://blog.newsok.com/television/2009/06/18/blake-griffin-and-talk-show-hosts-named-jimmy/</a:t>
            </a:r>
            <a:endParaRPr lang="en-US" dirty="0" smtClean="0"/>
          </a:p>
        </p:txBody>
      </p:sp>
    </p:spTree>
  </p:cSld>
  <p:clrMapOvr>
    <a:masterClrMapping/>
  </p:clrMapOvr>
  <p:transition spd="med"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Costs for Tuition/Room and Board/Books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6553201" cy="3095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1312"/>
                <a:gridCol w="1381312"/>
                <a:gridCol w="1734671"/>
                <a:gridCol w="1027953"/>
                <a:gridCol w="1027953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Tuition/</a:t>
                      </a:r>
                      <a:r>
                        <a:rPr lang="en-US" baseline="0" dirty="0" smtClean="0"/>
                        <a:t> Fees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Room and Board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Books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Resident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$7,864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$7,826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$1,030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$16,720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26664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Non-Resident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$18,295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$7,826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$1,030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$27,151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Admission Requirements</a:t>
            </a:r>
            <a:endParaRPr lang="en-US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4600"/>
                <a:gridCol w="1244600"/>
                <a:gridCol w="1244600"/>
                <a:gridCol w="1244600"/>
                <a:gridCol w="1244600"/>
                <a:gridCol w="1244600"/>
              </a:tblGrid>
              <a:tr h="5334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Resident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Non Resident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8252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Unweighted cumulative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grade point average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of at least a 3.00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(on a 4.00 scale) </a:t>
                      </a:r>
                      <a:br>
                        <a:rPr lang="en-US" sz="1400" dirty="0" smtClean="0"/>
                      </a:br>
                      <a:r>
                        <a:rPr lang="en-US" sz="1400" b="1" dirty="0" smtClean="0"/>
                        <a:t>and</a:t>
                      </a:r>
                      <a:r>
                        <a:rPr lang="en-US" sz="1400" dirty="0" smtClean="0"/>
                        <a:t>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Rank in the top 25%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of your high school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graduating class</a:t>
                      </a:r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score of at least 24</a:t>
                      </a:r>
                      <a:br>
                        <a:rPr lang="en-US" sz="1400" dirty="0" smtClean="0"/>
                      </a:br>
                      <a:r>
                        <a:rPr lang="en-US" sz="1400" b="1" dirty="0" smtClean="0"/>
                        <a:t>and</a:t>
                      </a:r>
                      <a:r>
                        <a:rPr lang="en-US" sz="1400" dirty="0" smtClean="0"/>
                        <a:t>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Unweighted cumulative grade point average of at least a 3.00 (on a 4.00 scale)</a:t>
                      </a:r>
                      <a:br>
                        <a:rPr lang="en-US" sz="1400" dirty="0" smtClean="0"/>
                      </a:br>
                      <a:r>
                        <a:rPr lang="en-US" sz="1400" b="1" dirty="0" smtClean="0"/>
                        <a:t>OR</a:t>
                      </a:r>
                      <a:r>
                        <a:rPr lang="en-US" sz="1400" dirty="0" smtClean="0"/>
                        <a:t/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ACT score of at least 24</a:t>
                      </a:r>
                      <a:br>
                        <a:rPr lang="en-US" sz="1400" dirty="0" smtClean="0"/>
                      </a:br>
                      <a:r>
                        <a:rPr lang="en-US" sz="1400" b="1" dirty="0" smtClean="0"/>
                        <a:t>and</a:t>
                      </a:r>
                      <a:r>
                        <a:rPr lang="en-US" sz="1400" dirty="0" smtClean="0"/>
                        <a:t/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Rank in the top 50% of your high school graduating class</a:t>
                      </a:r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SAT score of at least 1090</a:t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and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Unweighted cumulative grade point average of at least a 3.00 (on a 4.00 scale)</a:t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OR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SAT score of at least 1090</a:t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and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Rank in the top 50% of your high school graduating class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Unweighted cumulative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grade point average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of at least a 3.50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(on a 4.00 scale)</a:t>
                      </a:r>
                      <a:br>
                        <a:rPr lang="en-US" sz="1400" dirty="0" smtClean="0"/>
                      </a:br>
                      <a:r>
                        <a:rPr lang="en-US" sz="1400" b="1" dirty="0" smtClean="0"/>
                        <a:t>and</a:t>
                      </a:r>
                      <a:r>
                        <a:rPr lang="en-US" sz="1400" dirty="0" smtClean="0"/>
                        <a:t/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Rank in the top 25%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of your high school graduating class</a:t>
                      </a:r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 score of at least 26</a:t>
                      </a:r>
                      <a:br>
                        <a:rPr lang="en-US" sz="1400" dirty="0" smtClean="0"/>
                      </a:br>
                      <a:r>
                        <a:rPr lang="en-US" sz="1400" b="1" dirty="0" smtClean="0"/>
                        <a:t>and</a:t>
                      </a:r>
                      <a:r>
                        <a:rPr lang="en-US" sz="1400" dirty="0" smtClean="0"/>
                        <a:t/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Unweighted cumulative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grade point average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of at least a 3.00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(on a 4.00 scale)</a:t>
                      </a:r>
                      <a:br>
                        <a:rPr lang="en-US" sz="1400" dirty="0" smtClean="0"/>
                      </a:br>
                      <a:r>
                        <a:rPr lang="en-US" sz="1400" b="1" dirty="0" smtClean="0"/>
                        <a:t>OR</a:t>
                      </a:r>
                      <a:r>
                        <a:rPr lang="en-US" sz="1400" dirty="0" smtClean="0"/>
                        <a:t/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ACT score of at least 26</a:t>
                      </a:r>
                      <a:br>
                        <a:rPr lang="en-US" sz="1400" dirty="0" smtClean="0"/>
                      </a:br>
                      <a:r>
                        <a:rPr lang="en-US" sz="1400" b="1" dirty="0" smtClean="0"/>
                        <a:t>and</a:t>
                      </a:r>
                      <a:r>
                        <a:rPr lang="en-US" sz="1400" dirty="0" smtClean="0"/>
                        <a:t/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Rank in the top 50%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of your high school graduating class</a:t>
                      </a:r>
                      <a:endParaRPr lang="en-US" sz="1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SAT score of at least 1170</a:t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and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Unweighted cumulative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grade point average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of at least a 3.00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(on a 4.00 scale)</a:t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OR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SAT score of at least 1170</a:t>
                      </a:r>
                      <a:br>
                        <a:rPr lang="en-US" sz="1200" dirty="0" smtClean="0"/>
                      </a:br>
                      <a:r>
                        <a:rPr lang="en-US" sz="1200" b="1" dirty="0" smtClean="0"/>
                        <a:t>and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Rank in top 50%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of your high school graduating class</a:t>
                      </a:r>
                      <a:endParaRPr 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Degrees/Majors at Oklahoma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School offers many different programs for any degree taken:</a:t>
            </a:r>
          </a:p>
          <a:p>
            <a:r>
              <a:rPr lang="en-US" dirty="0" smtClean="0"/>
              <a:t>152 baccalaureate programs</a:t>
            </a:r>
          </a:p>
          <a:p>
            <a:r>
              <a:rPr lang="en-US" dirty="0" smtClean="0"/>
              <a:t>160 masters programs</a:t>
            </a:r>
          </a:p>
          <a:p>
            <a:r>
              <a:rPr lang="en-US" dirty="0" smtClean="0"/>
              <a:t>75 doctorate programs</a:t>
            </a:r>
            <a:endParaRPr lang="en-US" dirty="0"/>
          </a:p>
        </p:txBody>
      </p:sp>
    </p:spTree>
  </p:cSld>
  <p:clrMapOvr>
    <a:masterClrMapping/>
  </p:clrMapOvr>
  <p:transition spd="med"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Sports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029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Oklahoma University has many different sports to offer, such as:</a:t>
            </a:r>
          </a:p>
          <a:p>
            <a:r>
              <a:rPr lang="en-US" dirty="0" smtClean="0"/>
              <a:t>Men's and Women's Basketball, Baseball, Football, Soccer, Softball, Volleyball, etc.</a:t>
            </a:r>
          </a:p>
          <a:p>
            <a:r>
              <a:rPr lang="en-US" dirty="0" smtClean="0"/>
              <a:t>OU has won of a total of 27 National Championships.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2050" name="Picture 2" descr="http://home.messiah.edu/~jc1398/bcs-national-championship-troph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4724400"/>
            <a:ext cx="1981200" cy="14859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Basketball Program</a:t>
            </a:r>
            <a:endParaRPr lang="en-US" dirty="0"/>
          </a:p>
        </p:txBody>
      </p:sp>
      <p:pic>
        <p:nvPicPr>
          <p:cNvPr id="8" name="Content Placeholder 7" descr="blake-griffin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72331" y="1600200"/>
            <a:ext cx="3227337" cy="4525963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Men's basketball team has won 21 conference championships.</a:t>
            </a:r>
          </a:p>
          <a:p>
            <a:r>
              <a:rPr lang="en-US" dirty="0" smtClean="0"/>
              <a:t>45 Sooner Basketball players have went to the NBA.</a:t>
            </a:r>
          </a:p>
          <a:p>
            <a:r>
              <a:rPr lang="en-US" dirty="0" smtClean="0"/>
              <a:t>30 Sooners have been an All-American.</a:t>
            </a:r>
            <a:endParaRPr lang="en-US" dirty="0"/>
          </a:p>
        </p:txBody>
      </p:sp>
    </p:spTree>
  </p:cSld>
  <p:clrMapOvr>
    <a:masterClrMapping/>
  </p:clrMapOvr>
  <p:transition spd="med"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Football Program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OU’s football program has won 7 National Championships.</a:t>
            </a:r>
          </a:p>
          <a:p>
            <a:r>
              <a:rPr lang="en-US" dirty="0" smtClean="0"/>
              <a:t>350 Sooner Football players have been in the NFL.</a:t>
            </a:r>
          </a:p>
          <a:p>
            <a:r>
              <a:rPr lang="en-US" dirty="0" smtClean="0"/>
              <a:t>OU football is ranked the #1 football program in the modern era.</a:t>
            </a:r>
            <a:endParaRPr lang="en-US" dirty="0"/>
          </a:p>
        </p:txBody>
      </p:sp>
      <p:pic>
        <p:nvPicPr>
          <p:cNvPr id="7" name="Content Placeholder 6" descr="sam-bradford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857250" y="1981200"/>
            <a:ext cx="3065028" cy="3505200"/>
          </a:xfrm>
        </p:spPr>
      </p:pic>
      <p:pic>
        <p:nvPicPr>
          <p:cNvPr id="6145" name="Picture 1" descr="C:\Documents and Settings\edpstudent\Local Settings\Temporary Internet Files\Content.IE5\NQDIQS7K\MC90043704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58100" y="0"/>
            <a:ext cx="1485900" cy="1485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Famous Alumni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Famous Alumni from Oklahoma University are: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Blake Griffin, Sam Bradford, Jack Swagger, Roy Williams, Tommie Harris, Billy Sims, Wayman Tisdale, Darrel Royal, Adrian Peterson, Matthew Lane, Jonathon Horton, Jermaine Gresham.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219200"/>
            <a:ext cx="3200400" cy="730250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dirty="0" smtClean="0"/>
              <a:t>	1.Gaylord Hall</a:t>
            </a:r>
            <a:br>
              <a:rPr lang="en-US" dirty="0" smtClean="0"/>
            </a:br>
            <a:r>
              <a:rPr lang="en-US" dirty="0" smtClean="0"/>
              <a:t>2.Lloyd Noble Center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Sites to See at OU</a:t>
            </a:r>
            <a:endParaRPr lang="en-US" sz="2400" dirty="0"/>
          </a:p>
        </p:txBody>
      </p:sp>
      <p:pic>
        <p:nvPicPr>
          <p:cNvPr id="7" name="Content Placeholder 6" descr="Gaylord.bmp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5029201" y="0"/>
            <a:ext cx="4114800" cy="2982686"/>
          </a:xfrm>
        </p:spPr>
      </p:pic>
      <p:pic>
        <p:nvPicPr>
          <p:cNvPr id="9" name="Picture 8" descr="Lloy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9000" y="3004219"/>
            <a:ext cx="5715000" cy="3803073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>
        <p:snd r:embed="rId3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223</TotalTime>
  <Words>335</Words>
  <Application>Microsoft Office PowerPoint</Application>
  <PresentationFormat>On-screen Show (4:3)</PresentationFormat>
  <Paragraphs>79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The University of Oklahoma</vt:lpstr>
      <vt:lpstr>Costs for Tuition/Room and Board/Books</vt:lpstr>
      <vt:lpstr>Admission Requirements</vt:lpstr>
      <vt:lpstr>Degrees/Majors at Oklahoma</vt:lpstr>
      <vt:lpstr>Sports </vt:lpstr>
      <vt:lpstr>Basketball Program</vt:lpstr>
      <vt:lpstr>Football Program</vt:lpstr>
      <vt:lpstr>Famous Alumni</vt:lpstr>
      <vt:lpstr> 1.Gaylord Hall 2.Lloyd Noble Center      </vt:lpstr>
      <vt:lpstr>1.Memorial Stadium 2.Mitchell Park 3. John Jacobs Field </vt:lpstr>
      <vt:lpstr>Links</vt:lpstr>
    </vt:vector>
  </TitlesOfParts>
  <Company>Tulsa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University of Oklahoma</dc:title>
  <dc:creator>edpstudent</dc:creator>
  <cp:lastModifiedBy>edpstudent</cp:lastModifiedBy>
  <cp:revision>26</cp:revision>
  <dcterms:created xsi:type="dcterms:W3CDTF">2011-05-19T19:23:20Z</dcterms:created>
  <dcterms:modified xsi:type="dcterms:W3CDTF">2011-05-27T19:34:47Z</dcterms:modified>
</cp:coreProperties>
</file>